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85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7C5BE4-8FDA-4EFB-8D35-8BF0E93EDDB7}"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3B436DEB-1367-4FB2-A32C-3150A69B91E8}">
      <dgm:prSet custT="1"/>
      <dgm:spPr/>
      <dgm:t>
        <a:bodyPr/>
        <a:lstStyle/>
        <a:p>
          <a:r>
            <a:rPr lang="fr-FR" sz="2800" b="1" dirty="0">
              <a:latin typeface="Times New Roman" panose="02020603050405020304" pitchFamily="18" charset="0"/>
              <a:cs typeface="Times New Roman" panose="02020603050405020304" pitchFamily="18" charset="0"/>
            </a:rPr>
            <a:t>Name of </a:t>
          </a:r>
          <a:r>
            <a:rPr lang="fr-FR" sz="2800" b="1" dirty="0" err="1">
              <a:latin typeface="Times New Roman" panose="02020603050405020304" pitchFamily="18" charset="0"/>
              <a:cs typeface="Times New Roman" panose="02020603050405020304" pitchFamily="18" charset="0"/>
            </a:rPr>
            <a:t>author</a:t>
          </a:r>
          <a:r>
            <a:rPr lang="fr-FR" sz="2800" b="1" dirty="0">
              <a:latin typeface="Times New Roman" panose="02020603050405020304" pitchFamily="18" charset="0"/>
              <a:cs typeface="Times New Roman" panose="02020603050405020304" pitchFamily="18" charset="0"/>
            </a:rPr>
            <a:t>(s)</a:t>
          </a:r>
          <a:endParaRPr lang="en-US" sz="2800" b="1" dirty="0">
            <a:latin typeface="Times New Roman" panose="02020603050405020304" pitchFamily="18" charset="0"/>
            <a:cs typeface="Times New Roman" panose="02020603050405020304" pitchFamily="18" charset="0"/>
          </a:endParaRPr>
        </a:p>
      </dgm:t>
    </dgm:pt>
    <dgm:pt modelId="{B96758ED-C532-4563-9829-7475EFE00C4D}" type="parTrans" cxnId="{C89B6CB3-2D5B-454F-98BF-72B30439510C}">
      <dgm:prSet/>
      <dgm:spPr/>
      <dgm:t>
        <a:bodyPr/>
        <a:lstStyle/>
        <a:p>
          <a:endParaRPr lang="en-US" sz="1400"/>
        </a:p>
      </dgm:t>
    </dgm:pt>
    <dgm:pt modelId="{1BBEBFBB-0662-4F00-A109-9CB98E5D43CF}" type="sibTrans" cxnId="{C89B6CB3-2D5B-454F-98BF-72B30439510C}">
      <dgm:prSet/>
      <dgm:spPr/>
      <dgm:t>
        <a:bodyPr/>
        <a:lstStyle/>
        <a:p>
          <a:endParaRPr lang="en-US" sz="1400"/>
        </a:p>
      </dgm:t>
    </dgm:pt>
    <dgm:pt modelId="{7157A3ED-F9EA-4C61-8FA9-1BB351FA82D0}">
      <dgm:prSet custT="1"/>
      <dgm:spPr/>
      <dgm:t>
        <a:bodyPr/>
        <a:lstStyle/>
        <a:p>
          <a:r>
            <a:rPr lang="fr-FR" sz="2800" i="1" dirty="0" err="1">
              <a:latin typeface="Times New Roman" panose="02020603050405020304" pitchFamily="18" charset="0"/>
              <a:cs typeface="Times New Roman" panose="02020603050405020304" pitchFamily="18" charset="0"/>
            </a:rPr>
            <a:t>Company</a:t>
          </a:r>
          <a:r>
            <a:rPr lang="fr-FR" sz="2800" i="1" dirty="0">
              <a:latin typeface="Times New Roman" panose="02020603050405020304" pitchFamily="18" charset="0"/>
              <a:cs typeface="Times New Roman" panose="02020603050405020304" pitchFamily="18" charset="0"/>
            </a:rPr>
            <a:t>/Affiliation</a:t>
          </a:r>
          <a:endParaRPr lang="en-US" sz="2800" dirty="0">
            <a:latin typeface="Times New Roman" panose="02020603050405020304" pitchFamily="18" charset="0"/>
            <a:cs typeface="Times New Roman" panose="02020603050405020304" pitchFamily="18" charset="0"/>
          </a:endParaRPr>
        </a:p>
      </dgm:t>
    </dgm:pt>
    <dgm:pt modelId="{0A48EB63-47E9-44C4-B968-C4D9F911D50F}" type="parTrans" cxnId="{6352B711-6BA3-4D8B-BC91-B42D246C1C6B}">
      <dgm:prSet/>
      <dgm:spPr/>
      <dgm:t>
        <a:bodyPr/>
        <a:lstStyle/>
        <a:p>
          <a:endParaRPr lang="en-US" sz="1400"/>
        </a:p>
      </dgm:t>
    </dgm:pt>
    <dgm:pt modelId="{296AF22A-1F15-4ECD-8672-5671FE1E2AC4}" type="sibTrans" cxnId="{6352B711-6BA3-4D8B-BC91-B42D246C1C6B}">
      <dgm:prSet/>
      <dgm:spPr/>
      <dgm:t>
        <a:bodyPr/>
        <a:lstStyle/>
        <a:p>
          <a:endParaRPr lang="en-US" sz="1400"/>
        </a:p>
      </dgm:t>
    </dgm:pt>
    <dgm:pt modelId="{42420B3F-51D2-4797-8F1F-57ED8138D629}" type="pres">
      <dgm:prSet presAssocID="{677C5BE4-8FDA-4EFB-8D35-8BF0E93EDDB7}" presName="vert0" presStyleCnt="0">
        <dgm:presLayoutVars>
          <dgm:dir/>
          <dgm:animOne val="branch"/>
          <dgm:animLvl val="lvl"/>
        </dgm:presLayoutVars>
      </dgm:prSet>
      <dgm:spPr/>
    </dgm:pt>
    <dgm:pt modelId="{0A1AF379-9E35-4F5E-9DCE-2A162D811F48}" type="pres">
      <dgm:prSet presAssocID="{3B436DEB-1367-4FB2-A32C-3150A69B91E8}" presName="thickLine" presStyleLbl="alignNode1" presStyleIdx="0" presStyleCnt="2"/>
      <dgm:spPr/>
    </dgm:pt>
    <dgm:pt modelId="{C236235E-614A-48C1-90D6-6CA2AE42D530}" type="pres">
      <dgm:prSet presAssocID="{3B436DEB-1367-4FB2-A32C-3150A69B91E8}" presName="horz1" presStyleCnt="0"/>
      <dgm:spPr/>
    </dgm:pt>
    <dgm:pt modelId="{6CD7D862-58AB-40DB-AE5C-0A1E8D2F9D78}" type="pres">
      <dgm:prSet presAssocID="{3B436DEB-1367-4FB2-A32C-3150A69B91E8}" presName="tx1" presStyleLbl="revTx" presStyleIdx="0" presStyleCnt="2"/>
      <dgm:spPr/>
    </dgm:pt>
    <dgm:pt modelId="{FD9C530F-061E-4100-B0AA-F9511EAA239F}" type="pres">
      <dgm:prSet presAssocID="{3B436DEB-1367-4FB2-A32C-3150A69B91E8}" presName="vert1" presStyleCnt="0"/>
      <dgm:spPr/>
    </dgm:pt>
    <dgm:pt modelId="{60ACDB1E-11F8-48D4-B2CB-5308D491B783}" type="pres">
      <dgm:prSet presAssocID="{7157A3ED-F9EA-4C61-8FA9-1BB351FA82D0}" presName="thickLine" presStyleLbl="alignNode1" presStyleIdx="1" presStyleCnt="2"/>
      <dgm:spPr/>
    </dgm:pt>
    <dgm:pt modelId="{002F8420-04BB-4651-8428-611968388053}" type="pres">
      <dgm:prSet presAssocID="{7157A3ED-F9EA-4C61-8FA9-1BB351FA82D0}" presName="horz1" presStyleCnt="0"/>
      <dgm:spPr/>
    </dgm:pt>
    <dgm:pt modelId="{2BEA8432-5C72-4FFC-90A1-195EFB155D48}" type="pres">
      <dgm:prSet presAssocID="{7157A3ED-F9EA-4C61-8FA9-1BB351FA82D0}" presName="tx1" presStyleLbl="revTx" presStyleIdx="1" presStyleCnt="2"/>
      <dgm:spPr/>
    </dgm:pt>
    <dgm:pt modelId="{1E507910-B95C-4212-B684-CAD82D7AF0E5}" type="pres">
      <dgm:prSet presAssocID="{7157A3ED-F9EA-4C61-8FA9-1BB351FA82D0}" presName="vert1" presStyleCnt="0"/>
      <dgm:spPr/>
    </dgm:pt>
  </dgm:ptLst>
  <dgm:cxnLst>
    <dgm:cxn modelId="{6352B711-6BA3-4D8B-BC91-B42D246C1C6B}" srcId="{677C5BE4-8FDA-4EFB-8D35-8BF0E93EDDB7}" destId="{7157A3ED-F9EA-4C61-8FA9-1BB351FA82D0}" srcOrd="1" destOrd="0" parTransId="{0A48EB63-47E9-44C4-B968-C4D9F911D50F}" sibTransId="{296AF22A-1F15-4ECD-8672-5671FE1E2AC4}"/>
    <dgm:cxn modelId="{8E0C957D-737C-4685-B68B-B63B3B191491}" type="presOf" srcId="{7157A3ED-F9EA-4C61-8FA9-1BB351FA82D0}" destId="{2BEA8432-5C72-4FFC-90A1-195EFB155D48}" srcOrd="0" destOrd="0" presId="urn:microsoft.com/office/officeart/2008/layout/LinedList"/>
    <dgm:cxn modelId="{F55ECBA4-C02C-4B95-9C34-AFC202C84199}" type="presOf" srcId="{677C5BE4-8FDA-4EFB-8D35-8BF0E93EDDB7}" destId="{42420B3F-51D2-4797-8F1F-57ED8138D629}" srcOrd="0" destOrd="0" presId="urn:microsoft.com/office/officeart/2008/layout/LinedList"/>
    <dgm:cxn modelId="{C89B6CB3-2D5B-454F-98BF-72B30439510C}" srcId="{677C5BE4-8FDA-4EFB-8D35-8BF0E93EDDB7}" destId="{3B436DEB-1367-4FB2-A32C-3150A69B91E8}" srcOrd="0" destOrd="0" parTransId="{B96758ED-C532-4563-9829-7475EFE00C4D}" sibTransId="{1BBEBFBB-0662-4F00-A109-9CB98E5D43CF}"/>
    <dgm:cxn modelId="{4A1555D3-4E70-46C4-967D-12F2B1FC8AF3}" type="presOf" srcId="{3B436DEB-1367-4FB2-A32C-3150A69B91E8}" destId="{6CD7D862-58AB-40DB-AE5C-0A1E8D2F9D78}" srcOrd="0" destOrd="0" presId="urn:microsoft.com/office/officeart/2008/layout/LinedList"/>
    <dgm:cxn modelId="{FB323532-744E-4FD0-B2A3-6911AE924113}" type="presParOf" srcId="{42420B3F-51D2-4797-8F1F-57ED8138D629}" destId="{0A1AF379-9E35-4F5E-9DCE-2A162D811F48}" srcOrd="0" destOrd="0" presId="urn:microsoft.com/office/officeart/2008/layout/LinedList"/>
    <dgm:cxn modelId="{3DCF8437-132C-4981-AEB9-8FDEC4EA474B}" type="presParOf" srcId="{42420B3F-51D2-4797-8F1F-57ED8138D629}" destId="{C236235E-614A-48C1-90D6-6CA2AE42D530}" srcOrd="1" destOrd="0" presId="urn:microsoft.com/office/officeart/2008/layout/LinedList"/>
    <dgm:cxn modelId="{803E609E-C137-454B-92D5-F3D41E9FC15C}" type="presParOf" srcId="{C236235E-614A-48C1-90D6-6CA2AE42D530}" destId="{6CD7D862-58AB-40DB-AE5C-0A1E8D2F9D78}" srcOrd="0" destOrd="0" presId="urn:microsoft.com/office/officeart/2008/layout/LinedList"/>
    <dgm:cxn modelId="{B2777831-64B2-40D8-AF4D-9F621B01BE96}" type="presParOf" srcId="{C236235E-614A-48C1-90D6-6CA2AE42D530}" destId="{FD9C530F-061E-4100-B0AA-F9511EAA239F}" srcOrd="1" destOrd="0" presId="urn:microsoft.com/office/officeart/2008/layout/LinedList"/>
    <dgm:cxn modelId="{3870F6E9-66AA-4638-B76F-07E1AD595A4F}" type="presParOf" srcId="{42420B3F-51D2-4797-8F1F-57ED8138D629}" destId="{60ACDB1E-11F8-48D4-B2CB-5308D491B783}" srcOrd="2" destOrd="0" presId="urn:microsoft.com/office/officeart/2008/layout/LinedList"/>
    <dgm:cxn modelId="{60F730E7-4527-458A-9FF9-1E81A092828D}" type="presParOf" srcId="{42420B3F-51D2-4797-8F1F-57ED8138D629}" destId="{002F8420-04BB-4651-8428-611968388053}" srcOrd="3" destOrd="0" presId="urn:microsoft.com/office/officeart/2008/layout/LinedList"/>
    <dgm:cxn modelId="{30F78A86-C00A-4083-8C9F-0906E5A433D8}" type="presParOf" srcId="{002F8420-04BB-4651-8428-611968388053}" destId="{2BEA8432-5C72-4FFC-90A1-195EFB155D48}" srcOrd="0" destOrd="0" presId="urn:microsoft.com/office/officeart/2008/layout/LinedList"/>
    <dgm:cxn modelId="{7021CEC0-81D3-45C5-A68D-DA2CF5459AEE}" type="presParOf" srcId="{002F8420-04BB-4651-8428-611968388053}" destId="{1E507910-B95C-4212-B684-CAD82D7AF0E5}"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1AF379-9E35-4F5E-9DCE-2A162D811F48}">
      <dsp:nvSpPr>
        <dsp:cNvPr id="0" name=""/>
        <dsp:cNvSpPr/>
      </dsp:nvSpPr>
      <dsp:spPr>
        <a:xfrm>
          <a:off x="0" y="0"/>
          <a:ext cx="3794668"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D7D862-58AB-40DB-AE5C-0A1E8D2F9D78}">
      <dsp:nvSpPr>
        <dsp:cNvPr id="0" name=""/>
        <dsp:cNvSpPr/>
      </dsp:nvSpPr>
      <dsp:spPr>
        <a:xfrm>
          <a:off x="0" y="0"/>
          <a:ext cx="3794668" cy="1295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b="1" kern="1200" dirty="0">
              <a:latin typeface="Times New Roman" panose="02020603050405020304" pitchFamily="18" charset="0"/>
              <a:cs typeface="Times New Roman" panose="02020603050405020304" pitchFamily="18" charset="0"/>
            </a:rPr>
            <a:t>Name of </a:t>
          </a:r>
          <a:r>
            <a:rPr lang="fr-FR" sz="2800" b="1" kern="1200" dirty="0" err="1">
              <a:latin typeface="Times New Roman" panose="02020603050405020304" pitchFamily="18" charset="0"/>
              <a:cs typeface="Times New Roman" panose="02020603050405020304" pitchFamily="18" charset="0"/>
            </a:rPr>
            <a:t>author</a:t>
          </a:r>
          <a:r>
            <a:rPr lang="fr-FR" sz="2800" b="1" kern="1200" dirty="0">
              <a:latin typeface="Times New Roman" panose="02020603050405020304" pitchFamily="18" charset="0"/>
              <a:cs typeface="Times New Roman" panose="02020603050405020304" pitchFamily="18" charset="0"/>
            </a:rPr>
            <a:t>(s)</a:t>
          </a:r>
          <a:endParaRPr lang="en-US" sz="2800" b="1" kern="1200" dirty="0">
            <a:latin typeface="Times New Roman" panose="02020603050405020304" pitchFamily="18" charset="0"/>
            <a:cs typeface="Times New Roman" panose="02020603050405020304" pitchFamily="18" charset="0"/>
          </a:endParaRPr>
        </a:p>
      </dsp:txBody>
      <dsp:txXfrm>
        <a:off x="0" y="0"/>
        <a:ext cx="3794668" cy="1295464"/>
      </dsp:txXfrm>
    </dsp:sp>
    <dsp:sp modelId="{60ACDB1E-11F8-48D4-B2CB-5308D491B783}">
      <dsp:nvSpPr>
        <dsp:cNvPr id="0" name=""/>
        <dsp:cNvSpPr/>
      </dsp:nvSpPr>
      <dsp:spPr>
        <a:xfrm>
          <a:off x="0" y="1295464"/>
          <a:ext cx="3794668"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EA8432-5C72-4FFC-90A1-195EFB155D48}">
      <dsp:nvSpPr>
        <dsp:cNvPr id="0" name=""/>
        <dsp:cNvSpPr/>
      </dsp:nvSpPr>
      <dsp:spPr>
        <a:xfrm>
          <a:off x="0" y="1295464"/>
          <a:ext cx="3794668" cy="12954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i="1" kern="1200" dirty="0" err="1">
              <a:latin typeface="Times New Roman" panose="02020603050405020304" pitchFamily="18" charset="0"/>
              <a:cs typeface="Times New Roman" panose="02020603050405020304" pitchFamily="18" charset="0"/>
            </a:rPr>
            <a:t>Company</a:t>
          </a:r>
          <a:r>
            <a:rPr lang="fr-FR" sz="2800" i="1" kern="1200" dirty="0">
              <a:latin typeface="Times New Roman" panose="02020603050405020304" pitchFamily="18" charset="0"/>
              <a:cs typeface="Times New Roman" panose="02020603050405020304" pitchFamily="18" charset="0"/>
            </a:rPr>
            <a:t>/Affiliation</a:t>
          </a:r>
          <a:endParaRPr lang="en-US" sz="2800" kern="1200" dirty="0">
            <a:latin typeface="Times New Roman" panose="02020603050405020304" pitchFamily="18" charset="0"/>
            <a:cs typeface="Times New Roman" panose="02020603050405020304" pitchFamily="18" charset="0"/>
          </a:endParaRPr>
        </a:p>
      </dsp:txBody>
      <dsp:txXfrm>
        <a:off x="0" y="1295464"/>
        <a:ext cx="3794668" cy="129546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52797-14F9-3D8B-34A8-3A09A34938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1BFDDD80-8655-B49F-487B-753C45CC3B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C5695D4-B941-69E2-771A-EBBA594C2030}"/>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5" name="Footer Placeholder 4">
            <a:extLst>
              <a:ext uri="{FF2B5EF4-FFF2-40B4-BE49-F238E27FC236}">
                <a16:creationId xmlns:a16="http://schemas.microsoft.com/office/drawing/2014/main" id="{4AE21E45-0C9B-1E82-C795-4AC77C8ABDE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9D89866-E17C-2947-3EFB-AD024203757A}"/>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184917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4467C-E461-1BD2-500E-EFEBA5EAE62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7C1EFE8-4E56-5C44-11E1-EB4448530E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2E1C8D2-41AB-E184-9A04-529720636DA9}"/>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5" name="Footer Placeholder 4">
            <a:extLst>
              <a:ext uri="{FF2B5EF4-FFF2-40B4-BE49-F238E27FC236}">
                <a16:creationId xmlns:a16="http://schemas.microsoft.com/office/drawing/2014/main" id="{CBC8E8D4-106C-4CC6-0AF0-05B5DAA54CC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D49478C-0B88-C5AF-7598-2DDC34E4BC9A}"/>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4263900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E43423-0CC4-A29C-FA6D-6944126A49E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6B0A9E8-FD85-8F83-2EF9-AC469F536B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18ED0D-01EF-7371-6986-0847AFCE82C9}"/>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5" name="Footer Placeholder 4">
            <a:extLst>
              <a:ext uri="{FF2B5EF4-FFF2-40B4-BE49-F238E27FC236}">
                <a16:creationId xmlns:a16="http://schemas.microsoft.com/office/drawing/2014/main" id="{8007E11D-8F3F-A13F-B5AD-CC5022CED44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C2C35A1-F5D3-AE74-8CEB-19C4670691B8}"/>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313058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3B822-5F06-29A8-6910-87CFA6218E2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732E8B6-2B02-9E7B-E9A1-CFE4EAD090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04E7221-C5C8-C813-368F-895DB11B53F1}"/>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5" name="Footer Placeholder 4">
            <a:extLst>
              <a:ext uri="{FF2B5EF4-FFF2-40B4-BE49-F238E27FC236}">
                <a16:creationId xmlns:a16="http://schemas.microsoft.com/office/drawing/2014/main" id="{A475DC9D-3F59-5DA8-C342-048BDF2AF77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ECB4C94-8722-6C6E-FFE0-C8E65BF17038}"/>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1143668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9BD99-6E8C-A08F-B291-5F0485FCF0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3DA89BB-3318-AC57-9452-936D2D391A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8A78DE-280F-79D5-9A78-94006F337EE4}"/>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5" name="Footer Placeholder 4">
            <a:extLst>
              <a:ext uri="{FF2B5EF4-FFF2-40B4-BE49-F238E27FC236}">
                <a16:creationId xmlns:a16="http://schemas.microsoft.com/office/drawing/2014/main" id="{18D0AE0E-7B1A-0278-DA71-70D3B03BF4A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D1B763F-BA03-8110-F623-9512E73C61D1}"/>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406631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9EC3A-AD1F-C69A-A1AA-452523D5D20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E2C37D1-D058-22EA-E5A4-7AAB1F5E60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F1250A3-A6A4-0C4F-FC5A-355B531879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69F48A5-DAB7-DC85-95F6-B6993F2B25F3}"/>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6" name="Footer Placeholder 5">
            <a:extLst>
              <a:ext uri="{FF2B5EF4-FFF2-40B4-BE49-F238E27FC236}">
                <a16:creationId xmlns:a16="http://schemas.microsoft.com/office/drawing/2014/main" id="{036C3861-AD18-289B-7BE9-04E06078A55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8C02645-2288-0F9D-FA06-5F2BE57CDE64}"/>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3038894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081BC-48D7-B4CE-D735-FB5C908EBC8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FC3A695-9AEC-57D1-435D-B1C26A7AAB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C0470A-1A69-69EB-2381-B16B9099CE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AD215DD-71B3-BED3-6834-1274796F95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70892E-B7DC-245B-5DCC-8524E73DF5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81E4D5E-F735-2EB0-2E11-EB4FD2BD2D93}"/>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8" name="Footer Placeholder 7">
            <a:extLst>
              <a:ext uri="{FF2B5EF4-FFF2-40B4-BE49-F238E27FC236}">
                <a16:creationId xmlns:a16="http://schemas.microsoft.com/office/drawing/2014/main" id="{EEDB1319-C34F-07AE-BD5B-793CB0AA115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744D85EC-6F69-31A8-EEFB-A1EBE5719212}"/>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923140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73F64-91A8-5CA3-16CA-8C69B185A47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E1F44EB-BA34-C610-9AE7-8783AD11CE21}"/>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4" name="Footer Placeholder 3">
            <a:extLst>
              <a:ext uri="{FF2B5EF4-FFF2-40B4-BE49-F238E27FC236}">
                <a16:creationId xmlns:a16="http://schemas.microsoft.com/office/drawing/2014/main" id="{3D1F8B44-82BB-6E66-ABCC-7B82D8848000}"/>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583A6F30-A2C8-2FB0-22E0-3B2B4A3AFD40}"/>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3740648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789602-5766-6CBF-F84F-930C2CD38FA9}"/>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3" name="Footer Placeholder 2">
            <a:extLst>
              <a:ext uri="{FF2B5EF4-FFF2-40B4-BE49-F238E27FC236}">
                <a16:creationId xmlns:a16="http://schemas.microsoft.com/office/drawing/2014/main" id="{D5A431AE-97B1-7525-114C-C7FD9844EE7E}"/>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2790835-CCBF-9689-75D0-B3D06D709FE5}"/>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2152247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5BB92-61EF-FD9D-C4EE-3B31AF3571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D207265-A487-AEC9-A068-2746EC486F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191459D7-D9A4-13B1-5568-AAB479894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5E8FB5-06BA-C257-5899-B030082C4CEF}"/>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6" name="Footer Placeholder 5">
            <a:extLst>
              <a:ext uri="{FF2B5EF4-FFF2-40B4-BE49-F238E27FC236}">
                <a16:creationId xmlns:a16="http://schemas.microsoft.com/office/drawing/2014/main" id="{245B770B-CD97-09BC-D16E-DEC873013EE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C769C82-8418-7DE7-23EA-D90D195100BA}"/>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36156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0AA1D-F94C-C898-ACA8-ABD5C7EC0A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49C7192-5C47-3BA4-B6C4-6C4B625452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81913109-18BB-483C-EB85-0EC4A5D058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489D10-2EB9-7FC4-4EE0-07CD4F82D8B8}"/>
              </a:ext>
            </a:extLst>
          </p:cNvPr>
          <p:cNvSpPr>
            <a:spLocks noGrp="1"/>
          </p:cNvSpPr>
          <p:nvPr>
            <p:ph type="dt" sz="half" idx="10"/>
          </p:nvPr>
        </p:nvSpPr>
        <p:spPr/>
        <p:txBody>
          <a:bodyPr/>
          <a:lstStyle/>
          <a:p>
            <a:fld id="{9845C228-F2C6-4D27-B67E-C524A55D149F}" type="datetimeFigureOut">
              <a:rPr lang="en-IN" smtClean="0"/>
              <a:t>25-06-2026</a:t>
            </a:fld>
            <a:endParaRPr lang="en-IN"/>
          </a:p>
        </p:txBody>
      </p:sp>
      <p:sp>
        <p:nvSpPr>
          <p:cNvPr id="6" name="Footer Placeholder 5">
            <a:extLst>
              <a:ext uri="{FF2B5EF4-FFF2-40B4-BE49-F238E27FC236}">
                <a16:creationId xmlns:a16="http://schemas.microsoft.com/office/drawing/2014/main" id="{980B259F-C6E0-243E-A270-66B7977A7BD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EFEF769-8411-FE85-638B-99A00BEDDA3F}"/>
              </a:ext>
            </a:extLst>
          </p:cNvPr>
          <p:cNvSpPr>
            <a:spLocks noGrp="1"/>
          </p:cNvSpPr>
          <p:nvPr>
            <p:ph type="sldNum" sz="quarter" idx="12"/>
          </p:nvPr>
        </p:nvSpPr>
        <p:spPr/>
        <p:txBody>
          <a:bodyPr/>
          <a:lstStyle/>
          <a:p>
            <a:fld id="{A1FD76B6-BABF-440B-B40F-548F2A9CA233}" type="slidenum">
              <a:rPr lang="en-IN" smtClean="0"/>
              <a:t>‹#›</a:t>
            </a:fld>
            <a:endParaRPr lang="en-IN"/>
          </a:p>
        </p:txBody>
      </p:sp>
    </p:spTree>
    <p:extLst>
      <p:ext uri="{BB962C8B-B14F-4D97-AF65-F5344CB8AC3E}">
        <p14:creationId xmlns:p14="http://schemas.microsoft.com/office/powerpoint/2010/main" val="1533460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D51732-1364-22E6-2C73-D1363D63F0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27EF3DD-7D3E-36A1-52A8-C147980FD2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2679912-B557-368B-301C-9427BE64BB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45C228-F2C6-4D27-B67E-C524A55D149F}" type="datetimeFigureOut">
              <a:rPr lang="en-IN" smtClean="0"/>
              <a:t>25-06-2026</a:t>
            </a:fld>
            <a:endParaRPr lang="en-IN"/>
          </a:p>
        </p:txBody>
      </p:sp>
      <p:sp>
        <p:nvSpPr>
          <p:cNvPr id="5" name="Footer Placeholder 4">
            <a:extLst>
              <a:ext uri="{FF2B5EF4-FFF2-40B4-BE49-F238E27FC236}">
                <a16:creationId xmlns:a16="http://schemas.microsoft.com/office/drawing/2014/main" id="{7EA267CB-79AC-068E-2AF2-58FB52AB92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5AF1D7D-1E6E-4404-DD7E-741ACF68D4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FD76B6-BABF-440B-B40F-548F2A9CA233}" type="slidenum">
              <a:rPr lang="en-IN" smtClean="0"/>
              <a:t>‹#›</a:t>
            </a:fld>
            <a:endParaRPr lang="en-IN"/>
          </a:p>
        </p:txBody>
      </p:sp>
    </p:spTree>
    <p:extLst>
      <p:ext uri="{BB962C8B-B14F-4D97-AF65-F5344CB8AC3E}">
        <p14:creationId xmlns:p14="http://schemas.microsoft.com/office/powerpoint/2010/main" val="399400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35DB090-93B5-4581-8D71-BB3839684B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9619"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6" name="TextBox 5">
            <a:extLst>
              <a:ext uri="{FF2B5EF4-FFF2-40B4-BE49-F238E27FC236}">
                <a16:creationId xmlns:a16="http://schemas.microsoft.com/office/drawing/2014/main" id="{1B2B7672-5593-7573-20EB-40523FCEBCC1}"/>
              </a:ext>
            </a:extLst>
          </p:cNvPr>
          <p:cNvSpPr txBox="1"/>
          <p:nvPr/>
        </p:nvSpPr>
        <p:spPr>
          <a:xfrm>
            <a:off x="362663" y="334890"/>
            <a:ext cx="5392478" cy="1800526"/>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dirty="0">
                <a:latin typeface="Times New Roman" panose="02020603050405020304" pitchFamily="18" charset="0"/>
                <a:ea typeface="+mj-ea"/>
                <a:cs typeface="Times New Roman" panose="02020603050405020304" pitchFamily="18" charset="0"/>
              </a:rPr>
              <a:t>Presentation Title</a:t>
            </a:r>
          </a:p>
        </p:txBody>
      </p:sp>
      <p:pic>
        <p:nvPicPr>
          <p:cNvPr id="5" name="Picture 2">
            <a:extLst>
              <a:ext uri="{FF2B5EF4-FFF2-40B4-BE49-F238E27FC236}">
                <a16:creationId xmlns:a16="http://schemas.microsoft.com/office/drawing/2014/main" id="{3A32E01E-9C42-6FF2-2B53-95F68CA2C4C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366102" y="643234"/>
            <a:ext cx="1872975" cy="26248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EBA53B2-09A1-33A2-302E-11E99F9E81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6646" y="4080713"/>
            <a:ext cx="4491887" cy="1605849"/>
          </a:xfrm>
          <a:prstGeom prst="rect">
            <a:avLst/>
          </a:prstGeom>
        </p:spPr>
      </p:pic>
      <p:graphicFrame>
        <p:nvGraphicFramePr>
          <p:cNvPr id="9" name="Subtitle 2">
            <a:extLst>
              <a:ext uri="{FF2B5EF4-FFF2-40B4-BE49-F238E27FC236}">
                <a16:creationId xmlns:a16="http://schemas.microsoft.com/office/drawing/2014/main" id="{86FECE73-9FE7-390D-A104-B507A39546F2}"/>
              </a:ext>
            </a:extLst>
          </p:cNvPr>
          <p:cNvGraphicFramePr/>
          <p:nvPr>
            <p:extLst>
              <p:ext uri="{D42A27DB-BD31-4B8C-83A1-F6EECF244321}">
                <p14:modId xmlns:p14="http://schemas.microsoft.com/office/powerpoint/2010/main" val="1955290786"/>
              </p:ext>
            </p:extLst>
          </p:nvPr>
        </p:nvGraphicFramePr>
        <p:xfrm>
          <a:off x="362663" y="3926829"/>
          <a:ext cx="3794668" cy="25909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7">
            <a:extLst>
              <a:ext uri="{FF2B5EF4-FFF2-40B4-BE49-F238E27FC236}">
                <a16:creationId xmlns:a16="http://schemas.microsoft.com/office/drawing/2014/main" id="{AAFE13F6-E74B-5125-D35E-C81D112BBB4E}"/>
              </a:ext>
            </a:extLst>
          </p:cNvPr>
          <p:cNvSpPr/>
          <p:nvPr/>
        </p:nvSpPr>
        <p:spPr bwMode="auto">
          <a:xfrm>
            <a:off x="4533208" y="6434052"/>
            <a:ext cx="7658791" cy="433647"/>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20000"/>
              </a:spcBef>
            </a:pPr>
            <a:r>
              <a:rPr lang="en-IN" sz="1400" dirty="0">
                <a:solidFill>
                  <a:schemeClr val="bg1"/>
                </a:solidFill>
                <a:latin typeface="Times New Roman" panose="02020603050405020304" pitchFamily="18" charset="0"/>
                <a:cs typeface="Times New Roman" panose="02020603050405020304" pitchFamily="18" charset="0"/>
              </a:rPr>
              <a:t>“Add your Track Name Here”</a:t>
            </a:r>
          </a:p>
        </p:txBody>
      </p:sp>
      <p:sp>
        <p:nvSpPr>
          <p:cNvPr id="10" name="Rectangle 9">
            <a:extLst>
              <a:ext uri="{FF2B5EF4-FFF2-40B4-BE49-F238E27FC236}">
                <a16:creationId xmlns:a16="http://schemas.microsoft.com/office/drawing/2014/main" id="{E9166FA3-1CBE-D443-D35B-98567467E8B4}"/>
              </a:ext>
            </a:extLst>
          </p:cNvPr>
          <p:cNvSpPr/>
          <p:nvPr/>
        </p:nvSpPr>
        <p:spPr bwMode="auto">
          <a:xfrm>
            <a:off x="15980" y="6424353"/>
            <a:ext cx="4533208" cy="433647"/>
          </a:xfrm>
          <a:prstGeom prst="rect">
            <a:avLst/>
          </a:prstGeom>
          <a:solidFill>
            <a:schemeClr val="bg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20000"/>
              </a:spcBef>
            </a:pPr>
            <a:r>
              <a:rPr lang="en-IN" sz="1600" dirty="0">
                <a:latin typeface="Times New Roman" panose="02020603050405020304" pitchFamily="18" charset="0"/>
                <a:cs typeface="Times New Roman" panose="02020603050405020304" pitchFamily="18" charset="0"/>
              </a:rPr>
              <a:t>“Add Paper ID here”</a:t>
            </a:r>
          </a:p>
        </p:txBody>
      </p:sp>
    </p:spTree>
    <p:extLst>
      <p:ext uri="{BB962C8B-B14F-4D97-AF65-F5344CB8AC3E}">
        <p14:creationId xmlns:p14="http://schemas.microsoft.com/office/powerpoint/2010/main" val="2067518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1" name="Arc 2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18DA1BA-5A46-10A9-6C98-4AFF347FC7A6}"/>
              </a:ext>
            </a:extLst>
          </p:cNvPr>
          <p:cNvSpPr txBox="1"/>
          <p:nvPr/>
        </p:nvSpPr>
        <p:spPr>
          <a:xfrm>
            <a:off x="5778230" y="681037"/>
            <a:ext cx="5924144"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kern="1200" dirty="0">
                <a:solidFill>
                  <a:schemeClr val="tx1"/>
                </a:solidFill>
                <a:latin typeface="Times New Roman" panose="02020603050405020304" pitchFamily="18" charset="0"/>
                <a:ea typeface="+mj-ea"/>
                <a:cs typeface="Times New Roman" panose="02020603050405020304" pitchFamily="18" charset="0"/>
              </a:rPr>
              <a:t>About the Presentation</a:t>
            </a:r>
          </a:p>
        </p:txBody>
      </p:sp>
      <p:sp>
        <p:nvSpPr>
          <p:cNvPr id="23" name="Freeform: Shape 2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9D680EDB-DC77-B81B-D79C-5F1F422444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182" y="2490171"/>
            <a:ext cx="4777381" cy="170791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8EDFFC68-B583-6D64-F8CD-0029B5696504}"/>
              </a:ext>
            </a:extLst>
          </p:cNvPr>
          <p:cNvSpPr>
            <a:spLocks noGrp="1"/>
          </p:cNvSpPr>
          <p:nvPr>
            <p:ph idx="1"/>
          </p:nvPr>
        </p:nvSpPr>
        <p:spPr>
          <a:xfrm>
            <a:off x="5894962" y="1984443"/>
            <a:ext cx="5458838" cy="4192520"/>
          </a:xfrm>
        </p:spPr>
        <p:txBody>
          <a:bodyPr vert="horz" lIns="91440" tIns="45720" rIns="91440" bIns="45720" rtlCol="0">
            <a:normAutofit/>
          </a:bodyPr>
          <a:lstStyle/>
          <a:p>
            <a:pPr marL="0"/>
            <a:r>
              <a:rPr lang="en-US" sz="2400" dirty="0">
                <a:latin typeface="Times New Roman" panose="02020603050405020304" pitchFamily="18" charset="0"/>
                <a:cs typeface="Times New Roman" panose="02020603050405020304" pitchFamily="18" charset="0"/>
              </a:rPr>
              <a:t>We ask all authors of lectures to create a presentation. The duration of your speech is 12 minutes + 3 minutes for discussion after your presentation. Format of presentation: PowerPoint (MS Office 2000 and newer) or Adobe Acrobat, font sizes 40 pt. File size max. 50 MB. Presentations should be clear, legible so that texts, pictures, graphs, tables and equations are clearly visible from a distance. It is necessary to test and upload your presentation before your Session.</a:t>
            </a:r>
            <a:endParaRPr lang="en-US" sz="2400">
              <a:latin typeface="Times New Roman" panose="02020603050405020304" pitchFamily="18" charset="0"/>
              <a:cs typeface="Times New Roman" panose="02020603050405020304" pitchFamily="18" charset="0"/>
            </a:endParaRPr>
          </a:p>
          <a:p>
            <a:pPr marL="0"/>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64431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TotalTime>
  <Words>120</Words>
  <Application>Microsoft Office PowerPoint</Application>
  <PresentationFormat>Widescreen</PresentationFormat>
  <Paragraphs>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Arshad</dc:creator>
  <cp:lastModifiedBy>Mohammad Gheibi</cp:lastModifiedBy>
  <cp:revision>17</cp:revision>
  <dcterms:created xsi:type="dcterms:W3CDTF">2023-12-01T05:35:44Z</dcterms:created>
  <dcterms:modified xsi:type="dcterms:W3CDTF">2026-06-25T14:33:19Z</dcterms:modified>
</cp:coreProperties>
</file>