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</p:sldIdLst>
  <p:sldSz cx="14224000" cy="20104100"/>
  <p:notesSz cx="6858000" cy="9144000"/>
  <p:defaultTextStyle>
    <a:defPPr>
      <a:defRPr lang="en-US"/>
    </a:defPPr>
    <a:lvl1pPr marL="0" algn="l" defTabSz="91426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4" algn="l" defTabSz="91426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8" algn="l" defTabSz="91426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2" algn="l" defTabSz="91426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36" algn="l" defTabSz="91426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0" algn="l" defTabSz="91426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04" algn="l" defTabSz="91426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38" algn="l" defTabSz="91426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72" algn="l" defTabSz="91426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32" userDrawn="1">
          <p15:clr>
            <a:srgbClr val="A4A3A4"/>
          </p15:clr>
        </p15:guide>
        <p15:guide id="2" pos="4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1166" y="34"/>
      </p:cViewPr>
      <p:guideLst>
        <p:guide orient="horz" pos="6332"/>
        <p:guide pos="44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78001" y="3290187"/>
            <a:ext cx="10668000" cy="6999205"/>
          </a:xfrm>
        </p:spPr>
        <p:txBody>
          <a:bodyPr anchor="b"/>
          <a:lstStyle>
            <a:lvl1pPr algn="ctr">
              <a:defRPr sz="7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78001" y="10559308"/>
            <a:ext cx="10668000" cy="4853836"/>
          </a:xfrm>
        </p:spPr>
        <p:txBody>
          <a:bodyPr/>
          <a:lstStyle>
            <a:lvl1pPr marL="0" indent="0" algn="ctr">
              <a:buNone/>
              <a:defRPr sz="2800"/>
            </a:lvl1pPr>
            <a:lvl2pPr marL="533415" indent="0" algn="ctr">
              <a:buNone/>
              <a:defRPr sz="2333"/>
            </a:lvl2pPr>
            <a:lvl3pPr marL="1066830" indent="0" algn="ctr">
              <a:buNone/>
              <a:defRPr sz="2100"/>
            </a:lvl3pPr>
            <a:lvl4pPr marL="1600246" indent="0" algn="ctr">
              <a:buNone/>
              <a:defRPr sz="1867"/>
            </a:lvl4pPr>
            <a:lvl5pPr marL="2133661" indent="0" algn="ctr">
              <a:buNone/>
              <a:defRPr sz="1867"/>
            </a:lvl5pPr>
            <a:lvl6pPr marL="2667076" indent="0" algn="ctr">
              <a:buNone/>
              <a:defRPr sz="1867"/>
            </a:lvl6pPr>
            <a:lvl7pPr marL="3200491" indent="0" algn="ctr">
              <a:buNone/>
              <a:defRPr sz="1867"/>
            </a:lvl7pPr>
            <a:lvl8pPr marL="3733907" indent="0" algn="ctr">
              <a:buNone/>
              <a:defRPr sz="1867"/>
            </a:lvl8pPr>
            <a:lvl9pPr marL="4267322" indent="0" algn="ctr">
              <a:buNone/>
              <a:defRPr sz="1867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85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25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0179050" y="1070358"/>
            <a:ext cx="3067050" cy="1703729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77900" y="1070358"/>
            <a:ext cx="9023350" cy="17037295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65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93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0492" y="5012067"/>
            <a:ext cx="12268200" cy="8362746"/>
          </a:xfrm>
        </p:spPr>
        <p:txBody>
          <a:bodyPr anchor="b"/>
          <a:lstStyle>
            <a:lvl1pPr>
              <a:defRPr sz="7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70492" y="13453927"/>
            <a:ext cx="12268200" cy="439777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533415" indent="0">
              <a:buNone/>
              <a:defRPr sz="2333">
                <a:solidFill>
                  <a:schemeClr val="tx1">
                    <a:tint val="75000"/>
                  </a:schemeClr>
                </a:solidFill>
              </a:defRPr>
            </a:lvl2pPr>
            <a:lvl3pPr marL="10668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0024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13366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266707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20049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373390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26732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4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7901" y="5351787"/>
            <a:ext cx="6045200" cy="1275586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200900" y="5351787"/>
            <a:ext cx="6045200" cy="1275586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51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53" y="1070359"/>
            <a:ext cx="12268200" cy="38858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79753" y="4928299"/>
            <a:ext cx="6017418" cy="241528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3415" indent="0">
              <a:buNone/>
              <a:defRPr sz="2333" b="1"/>
            </a:lvl2pPr>
            <a:lvl3pPr marL="1066830" indent="0">
              <a:buNone/>
              <a:defRPr sz="2100" b="1"/>
            </a:lvl3pPr>
            <a:lvl4pPr marL="1600246" indent="0">
              <a:buNone/>
              <a:defRPr sz="1867" b="1"/>
            </a:lvl4pPr>
            <a:lvl5pPr marL="2133661" indent="0">
              <a:buNone/>
              <a:defRPr sz="1867" b="1"/>
            </a:lvl5pPr>
            <a:lvl6pPr marL="2667076" indent="0">
              <a:buNone/>
              <a:defRPr sz="1867" b="1"/>
            </a:lvl6pPr>
            <a:lvl7pPr marL="3200491" indent="0">
              <a:buNone/>
              <a:defRPr sz="1867" b="1"/>
            </a:lvl7pPr>
            <a:lvl8pPr marL="3733907" indent="0">
              <a:buNone/>
              <a:defRPr sz="1867" b="1"/>
            </a:lvl8pPr>
            <a:lvl9pPr marL="4267322" indent="0">
              <a:buNone/>
              <a:defRPr sz="186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979753" y="7343581"/>
            <a:ext cx="6017418" cy="1080130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7200901" y="4928299"/>
            <a:ext cx="6047053" cy="241528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3415" indent="0">
              <a:buNone/>
              <a:defRPr sz="2333" b="1"/>
            </a:lvl2pPr>
            <a:lvl3pPr marL="1066830" indent="0">
              <a:buNone/>
              <a:defRPr sz="2100" b="1"/>
            </a:lvl3pPr>
            <a:lvl4pPr marL="1600246" indent="0">
              <a:buNone/>
              <a:defRPr sz="1867" b="1"/>
            </a:lvl4pPr>
            <a:lvl5pPr marL="2133661" indent="0">
              <a:buNone/>
              <a:defRPr sz="1867" b="1"/>
            </a:lvl5pPr>
            <a:lvl6pPr marL="2667076" indent="0">
              <a:buNone/>
              <a:defRPr sz="1867" b="1"/>
            </a:lvl6pPr>
            <a:lvl7pPr marL="3200491" indent="0">
              <a:buNone/>
              <a:defRPr sz="1867" b="1"/>
            </a:lvl7pPr>
            <a:lvl8pPr marL="3733907" indent="0">
              <a:buNone/>
              <a:defRPr sz="1867" b="1"/>
            </a:lvl8pPr>
            <a:lvl9pPr marL="4267322" indent="0">
              <a:buNone/>
              <a:defRPr sz="186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7200901" y="7343581"/>
            <a:ext cx="6047053" cy="1080130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95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39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249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53" y="1340274"/>
            <a:ext cx="4587610" cy="4690957"/>
          </a:xfrm>
        </p:spPr>
        <p:txBody>
          <a:bodyPr anchor="b"/>
          <a:lstStyle>
            <a:lvl1pPr>
              <a:defRPr sz="3733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47053" y="2894621"/>
            <a:ext cx="7200900" cy="14286941"/>
          </a:xfrm>
        </p:spPr>
        <p:txBody>
          <a:bodyPr/>
          <a:lstStyle>
            <a:lvl1pPr>
              <a:defRPr sz="3733"/>
            </a:lvl1pPr>
            <a:lvl2pPr>
              <a:defRPr sz="3267"/>
            </a:lvl2pPr>
            <a:lvl3pPr>
              <a:defRPr sz="2800"/>
            </a:lvl3pPr>
            <a:lvl4pPr>
              <a:defRPr sz="2333"/>
            </a:lvl4pPr>
            <a:lvl5pPr>
              <a:defRPr sz="2333"/>
            </a:lvl5pPr>
            <a:lvl6pPr>
              <a:defRPr sz="2333"/>
            </a:lvl6pPr>
            <a:lvl7pPr>
              <a:defRPr sz="2333"/>
            </a:lvl7pPr>
            <a:lvl8pPr>
              <a:defRPr sz="2333"/>
            </a:lvl8pPr>
            <a:lvl9pPr>
              <a:defRPr sz="2333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79753" y="6031230"/>
            <a:ext cx="4587610" cy="11173600"/>
          </a:xfrm>
        </p:spPr>
        <p:txBody>
          <a:bodyPr/>
          <a:lstStyle>
            <a:lvl1pPr marL="0" indent="0">
              <a:buNone/>
              <a:defRPr sz="1867"/>
            </a:lvl1pPr>
            <a:lvl2pPr marL="533415" indent="0">
              <a:buNone/>
              <a:defRPr sz="1633"/>
            </a:lvl2pPr>
            <a:lvl3pPr marL="1066830" indent="0">
              <a:buNone/>
              <a:defRPr sz="1400"/>
            </a:lvl3pPr>
            <a:lvl4pPr marL="1600246" indent="0">
              <a:buNone/>
              <a:defRPr sz="1167"/>
            </a:lvl4pPr>
            <a:lvl5pPr marL="2133661" indent="0">
              <a:buNone/>
              <a:defRPr sz="1167"/>
            </a:lvl5pPr>
            <a:lvl6pPr marL="2667076" indent="0">
              <a:buNone/>
              <a:defRPr sz="1167"/>
            </a:lvl6pPr>
            <a:lvl7pPr marL="3200491" indent="0">
              <a:buNone/>
              <a:defRPr sz="1167"/>
            </a:lvl7pPr>
            <a:lvl8pPr marL="3733907" indent="0">
              <a:buNone/>
              <a:defRPr sz="1167"/>
            </a:lvl8pPr>
            <a:lvl9pPr marL="4267322" indent="0">
              <a:buNone/>
              <a:defRPr sz="1167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3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9753" y="1340274"/>
            <a:ext cx="4587610" cy="4690957"/>
          </a:xfrm>
        </p:spPr>
        <p:txBody>
          <a:bodyPr anchor="b"/>
          <a:lstStyle>
            <a:lvl1pPr>
              <a:defRPr sz="3733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047053" y="2894621"/>
            <a:ext cx="7200900" cy="14286941"/>
          </a:xfrm>
        </p:spPr>
        <p:txBody>
          <a:bodyPr/>
          <a:lstStyle>
            <a:lvl1pPr marL="0" indent="0">
              <a:buNone/>
              <a:defRPr sz="3733"/>
            </a:lvl1pPr>
            <a:lvl2pPr marL="533415" indent="0">
              <a:buNone/>
              <a:defRPr sz="3267"/>
            </a:lvl2pPr>
            <a:lvl3pPr marL="1066830" indent="0">
              <a:buNone/>
              <a:defRPr sz="2800"/>
            </a:lvl3pPr>
            <a:lvl4pPr marL="1600246" indent="0">
              <a:buNone/>
              <a:defRPr sz="2333"/>
            </a:lvl4pPr>
            <a:lvl5pPr marL="2133661" indent="0">
              <a:buNone/>
              <a:defRPr sz="2333"/>
            </a:lvl5pPr>
            <a:lvl6pPr marL="2667076" indent="0">
              <a:buNone/>
              <a:defRPr sz="2333"/>
            </a:lvl6pPr>
            <a:lvl7pPr marL="3200491" indent="0">
              <a:buNone/>
              <a:defRPr sz="2333"/>
            </a:lvl7pPr>
            <a:lvl8pPr marL="3733907" indent="0">
              <a:buNone/>
              <a:defRPr sz="2333"/>
            </a:lvl8pPr>
            <a:lvl9pPr marL="4267322" indent="0">
              <a:buNone/>
              <a:defRPr sz="2333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79753" y="6031230"/>
            <a:ext cx="4587610" cy="11173600"/>
          </a:xfrm>
        </p:spPr>
        <p:txBody>
          <a:bodyPr/>
          <a:lstStyle>
            <a:lvl1pPr marL="0" indent="0">
              <a:buNone/>
              <a:defRPr sz="1867"/>
            </a:lvl1pPr>
            <a:lvl2pPr marL="533415" indent="0">
              <a:buNone/>
              <a:defRPr sz="1633"/>
            </a:lvl2pPr>
            <a:lvl3pPr marL="1066830" indent="0">
              <a:buNone/>
              <a:defRPr sz="1400"/>
            </a:lvl3pPr>
            <a:lvl4pPr marL="1600246" indent="0">
              <a:buNone/>
              <a:defRPr sz="1167"/>
            </a:lvl4pPr>
            <a:lvl5pPr marL="2133661" indent="0">
              <a:buNone/>
              <a:defRPr sz="1167"/>
            </a:lvl5pPr>
            <a:lvl6pPr marL="2667076" indent="0">
              <a:buNone/>
              <a:defRPr sz="1167"/>
            </a:lvl6pPr>
            <a:lvl7pPr marL="3200491" indent="0">
              <a:buNone/>
              <a:defRPr sz="1167"/>
            </a:lvl7pPr>
            <a:lvl8pPr marL="3733907" indent="0">
              <a:buNone/>
              <a:defRPr sz="1167"/>
            </a:lvl8pPr>
            <a:lvl9pPr marL="4267322" indent="0">
              <a:buNone/>
              <a:defRPr sz="1167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0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977901" y="1070359"/>
            <a:ext cx="12268200" cy="3885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77901" y="5351787"/>
            <a:ext cx="12268200" cy="12755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977900" y="18633525"/>
            <a:ext cx="3200400" cy="10703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4E3C7-8DB9-4AF6-BDB0-2531C4D25A3E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711701" y="18633525"/>
            <a:ext cx="4800600" cy="10703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0045700" y="18633525"/>
            <a:ext cx="3200400" cy="10703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7C3DA-BCCC-4470-BC40-A8BE4480E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53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1066830" rtl="0" eaLnBrk="1" latinLnBrk="0" hangingPunct="1">
        <a:lnSpc>
          <a:spcPct val="90000"/>
        </a:lnSpc>
        <a:spcBef>
          <a:spcPct val="0"/>
        </a:spcBef>
        <a:buNone/>
        <a:defRPr sz="51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8" indent="-266708" algn="l" defTabSz="106683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3267" kern="1200">
          <a:solidFill>
            <a:schemeClr val="tx1"/>
          </a:solidFill>
          <a:latin typeface="+mn-lt"/>
          <a:ea typeface="+mn-ea"/>
          <a:cs typeface="+mn-cs"/>
        </a:defRPr>
      </a:lvl1pPr>
      <a:lvl2pPr marL="80012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33538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3pPr>
      <a:lvl4pPr marL="186695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0036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3378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46719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0061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534030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15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683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366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707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9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907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67322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3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9;p1"/>
          <p:cNvSpPr/>
          <p:nvPr/>
        </p:nvSpPr>
        <p:spPr>
          <a:xfrm>
            <a:off x="100908" y="19444040"/>
            <a:ext cx="13884161" cy="6203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highlight>
                <a:srgbClr val="008000"/>
              </a:highlight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" name="Google Shape;173;p1"/>
          <p:cNvSpPr txBox="1"/>
          <p:nvPr/>
        </p:nvSpPr>
        <p:spPr>
          <a:xfrm>
            <a:off x="2477730" y="19444038"/>
            <a:ext cx="11281814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add here …</a:t>
            </a:r>
          </a:p>
        </p:txBody>
      </p:sp>
      <p:sp>
        <p:nvSpPr>
          <p:cNvPr id="20" name="Google Shape;175;p1"/>
          <p:cNvSpPr txBox="1"/>
          <p:nvPr/>
        </p:nvSpPr>
        <p:spPr>
          <a:xfrm>
            <a:off x="231742" y="19450931"/>
            <a:ext cx="3276600" cy="25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/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ACKNOWLEDGMENTS</a:t>
            </a:r>
            <a:endParaRPr sz="1600" dirty="0">
              <a:solidFill>
                <a:schemeClr val="dk1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sp>
        <p:nvSpPr>
          <p:cNvPr id="13" name="Google Shape;178;p1">
            <a:extLst>
              <a:ext uri="{FF2B5EF4-FFF2-40B4-BE49-F238E27FC236}">
                <a16:creationId xmlns:a16="http://schemas.microsoft.com/office/drawing/2014/main" id="{53FFFC84-F2BA-04EF-10E0-05BBA1D8D390}"/>
              </a:ext>
            </a:extLst>
          </p:cNvPr>
          <p:cNvSpPr/>
          <p:nvPr/>
        </p:nvSpPr>
        <p:spPr>
          <a:xfrm>
            <a:off x="100908" y="2721360"/>
            <a:ext cx="6997895" cy="580115"/>
          </a:xfrm>
          <a:custGeom>
            <a:avLst/>
            <a:gdLst/>
            <a:ahLst/>
            <a:cxnLst/>
            <a:rect l="l" t="t" r="r" b="b"/>
            <a:pathLst>
              <a:path w="5979159" h="744854" extrusionOk="0">
                <a:moveTo>
                  <a:pt x="5855046" y="0"/>
                </a:moveTo>
                <a:lnTo>
                  <a:pt x="0" y="0"/>
                </a:lnTo>
                <a:lnTo>
                  <a:pt x="0" y="744437"/>
                </a:lnTo>
                <a:lnTo>
                  <a:pt x="5979119" y="744437"/>
                </a:lnTo>
                <a:lnTo>
                  <a:pt x="5979119" y="124072"/>
                </a:lnTo>
                <a:lnTo>
                  <a:pt x="5969371" y="75771"/>
                </a:lnTo>
                <a:lnTo>
                  <a:pt x="5942784" y="36334"/>
                </a:lnTo>
                <a:lnTo>
                  <a:pt x="5903347" y="9748"/>
                </a:lnTo>
                <a:lnTo>
                  <a:pt x="585504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>
              <a:solidFill>
                <a:schemeClr val="dk1"/>
              </a:solidFill>
              <a:highlight>
                <a:srgbClr val="008000"/>
              </a:highlight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4" name="Google Shape;185;p1">
            <a:extLst>
              <a:ext uri="{FF2B5EF4-FFF2-40B4-BE49-F238E27FC236}">
                <a16:creationId xmlns:a16="http://schemas.microsoft.com/office/drawing/2014/main" id="{0E738B5B-F3F4-16EE-FEBE-5FFADE969CFE}"/>
              </a:ext>
            </a:extLst>
          </p:cNvPr>
          <p:cNvSpPr txBox="1"/>
          <p:nvPr/>
        </p:nvSpPr>
        <p:spPr>
          <a:xfrm>
            <a:off x="100908" y="2815229"/>
            <a:ext cx="6630637" cy="39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950" b="1" dirty="0">
                <a:solidFill>
                  <a:srgbClr val="FFFFFF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Introduction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Google Shape;181;p1">
            <a:extLst>
              <a:ext uri="{FF2B5EF4-FFF2-40B4-BE49-F238E27FC236}">
                <a16:creationId xmlns:a16="http://schemas.microsoft.com/office/drawing/2014/main" id="{9955E8F3-611E-0F69-431D-1F4D6241E07F}"/>
              </a:ext>
            </a:extLst>
          </p:cNvPr>
          <p:cNvSpPr/>
          <p:nvPr/>
        </p:nvSpPr>
        <p:spPr>
          <a:xfrm>
            <a:off x="7389896" y="2732785"/>
            <a:ext cx="6685798" cy="580115"/>
          </a:xfrm>
          <a:custGeom>
            <a:avLst/>
            <a:gdLst/>
            <a:ahLst/>
            <a:cxnLst/>
            <a:rect l="l" t="t" r="r" b="b"/>
            <a:pathLst>
              <a:path w="5979159" h="744854" extrusionOk="0">
                <a:moveTo>
                  <a:pt x="5855046" y="0"/>
                </a:moveTo>
                <a:lnTo>
                  <a:pt x="0" y="0"/>
                </a:lnTo>
                <a:lnTo>
                  <a:pt x="0" y="744437"/>
                </a:lnTo>
                <a:lnTo>
                  <a:pt x="5979119" y="744437"/>
                </a:lnTo>
                <a:lnTo>
                  <a:pt x="5979119" y="124072"/>
                </a:lnTo>
                <a:lnTo>
                  <a:pt x="5969371" y="75771"/>
                </a:lnTo>
                <a:lnTo>
                  <a:pt x="5942784" y="36334"/>
                </a:lnTo>
                <a:lnTo>
                  <a:pt x="5903347" y="9748"/>
                </a:lnTo>
                <a:lnTo>
                  <a:pt x="585504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>
              <a:solidFill>
                <a:schemeClr val="dk1"/>
              </a:solidFill>
              <a:highlight>
                <a:srgbClr val="008000"/>
              </a:highlight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7" name="Google Shape;182;p1">
            <a:extLst>
              <a:ext uri="{FF2B5EF4-FFF2-40B4-BE49-F238E27FC236}">
                <a16:creationId xmlns:a16="http://schemas.microsoft.com/office/drawing/2014/main" id="{321508CE-C2BC-0C33-41D2-57180399E6AE}"/>
              </a:ext>
            </a:extLst>
          </p:cNvPr>
          <p:cNvSpPr txBox="1"/>
          <p:nvPr/>
        </p:nvSpPr>
        <p:spPr>
          <a:xfrm>
            <a:off x="7517174" y="2855289"/>
            <a:ext cx="6431242" cy="31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/>
            <a:r>
              <a:rPr lang="en-US" sz="1950" b="1" dirty="0">
                <a:solidFill>
                  <a:srgbClr val="FFFFFF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Methodology </a:t>
            </a:r>
            <a:endParaRPr sz="1950" dirty="0">
              <a:solidFill>
                <a:schemeClr val="dk1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  <a:sym typeface="Verdana"/>
            </a:endParaRPr>
          </a:p>
        </p:txBody>
      </p:sp>
      <p:sp>
        <p:nvSpPr>
          <p:cNvPr id="33" name="Google Shape;178;p1">
            <a:extLst>
              <a:ext uri="{FF2B5EF4-FFF2-40B4-BE49-F238E27FC236}">
                <a16:creationId xmlns:a16="http://schemas.microsoft.com/office/drawing/2014/main" id="{C4AE3A4C-F70C-5AA9-7FC5-B51A16816469}"/>
              </a:ext>
            </a:extLst>
          </p:cNvPr>
          <p:cNvSpPr/>
          <p:nvPr/>
        </p:nvSpPr>
        <p:spPr>
          <a:xfrm>
            <a:off x="100906" y="7601457"/>
            <a:ext cx="14022188" cy="580115"/>
          </a:xfrm>
          <a:custGeom>
            <a:avLst/>
            <a:gdLst/>
            <a:ahLst/>
            <a:cxnLst/>
            <a:rect l="l" t="t" r="r" b="b"/>
            <a:pathLst>
              <a:path w="5979159" h="744854" extrusionOk="0">
                <a:moveTo>
                  <a:pt x="5855046" y="0"/>
                </a:moveTo>
                <a:lnTo>
                  <a:pt x="0" y="0"/>
                </a:lnTo>
                <a:lnTo>
                  <a:pt x="0" y="744437"/>
                </a:lnTo>
                <a:lnTo>
                  <a:pt x="5979119" y="744437"/>
                </a:lnTo>
                <a:lnTo>
                  <a:pt x="5979119" y="124072"/>
                </a:lnTo>
                <a:lnTo>
                  <a:pt x="5969371" y="75771"/>
                </a:lnTo>
                <a:lnTo>
                  <a:pt x="5942784" y="36334"/>
                </a:lnTo>
                <a:lnTo>
                  <a:pt x="5903347" y="9748"/>
                </a:lnTo>
                <a:lnTo>
                  <a:pt x="585504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>
              <a:solidFill>
                <a:schemeClr val="dk1"/>
              </a:solidFill>
              <a:highlight>
                <a:srgbClr val="008000"/>
              </a:highlight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" name="Google Shape;185;p1">
            <a:extLst>
              <a:ext uri="{FF2B5EF4-FFF2-40B4-BE49-F238E27FC236}">
                <a16:creationId xmlns:a16="http://schemas.microsoft.com/office/drawing/2014/main" id="{77F4A852-C980-9B56-5DBB-6B88D999DB65}"/>
              </a:ext>
            </a:extLst>
          </p:cNvPr>
          <p:cNvSpPr txBox="1"/>
          <p:nvPr/>
        </p:nvSpPr>
        <p:spPr>
          <a:xfrm>
            <a:off x="100908" y="7660930"/>
            <a:ext cx="6630637" cy="39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950" b="1" dirty="0">
                <a:solidFill>
                  <a:srgbClr val="FFFFFF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Results and discussions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ECOpole logo">
            <a:extLst>
              <a:ext uri="{FF2B5EF4-FFF2-40B4-BE49-F238E27FC236}">
                <a16:creationId xmlns:a16="http://schemas.microsoft.com/office/drawing/2014/main" id="{C880E6BC-2A82-BD5B-3CD7-56E3D30D95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59600" y="98996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 Box 21">
            <a:extLst>
              <a:ext uri="{FF2B5EF4-FFF2-40B4-BE49-F238E27FC236}">
                <a16:creationId xmlns:a16="http://schemas.microsoft.com/office/drawing/2014/main" id="{2FD7711F-984F-BDDE-AB33-BFFCBF1BC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009" y="259225"/>
            <a:ext cx="12997957" cy="20723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defTabSz="655638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655638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655638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655638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655638"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655638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655638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655638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655638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</a:p>
          <a:p>
            <a:pPr algn="ctr">
              <a:defRPr/>
            </a:pPr>
            <a:r>
              <a:rPr lang="en-US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</a:p>
          <a:p>
            <a:pPr algn="ctr">
              <a:defRPr/>
            </a:pPr>
            <a:r>
              <a:rPr lang="en-US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GB" altLang="en-US" sz="1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Affiliations</a:t>
            </a:r>
            <a:endParaRPr lang="en-GB" alt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GB" alt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e-mail:</a:t>
            </a:r>
            <a:endParaRPr lang="en-GB" altLang="en-US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CCB94B4C-E3A0-DA8A-D5D6-790993F41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5569" y="127591"/>
            <a:ext cx="1140127" cy="159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48C3F44-1572-D419-5B89-431EF7038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" y="126990"/>
            <a:ext cx="3503333" cy="125337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DAB7ECD-B6C9-CC04-7CB8-7F29514FB258}"/>
              </a:ext>
            </a:extLst>
          </p:cNvPr>
          <p:cNvSpPr txBox="1"/>
          <p:nvPr/>
        </p:nvSpPr>
        <p:spPr>
          <a:xfrm>
            <a:off x="7389896" y="1800855"/>
            <a:ext cx="6768752" cy="800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Open Sans" panose="020B0606030504020204" pitchFamily="34" charset="0"/>
              </a:rPr>
              <a:t>How to cite: </a:t>
            </a:r>
            <a:r>
              <a:rPr lang="en-GB" sz="1400" i="1" dirty="0">
                <a:solidFill>
                  <a:schemeClr val="accent2"/>
                </a:solidFill>
                <a:latin typeface="Open Sans" panose="020B0606030504020204" pitchFamily="34" charset="0"/>
              </a:rPr>
              <a:t>Gheibi, M., </a:t>
            </a:r>
            <a:r>
              <a:rPr lang="en-US" sz="1400" i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Palušák</a:t>
            </a:r>
            <a:r>
              <a:rPr lang="en-GB" sz="1400" i="1" dirty="0">
                <a:solidFill>
                  <a:schemeClr val="accent2"/>
                </a:solidFill>
                <a:latin typeface="Open Sans" panose="020B0606030504020204" pitchFamily="34" charset="0"/>
              </a:rPr>
              <a:t>, M., </a:t>
            </a:r>
            <a:r>
              <a:rPr lang="en-US" sz="1400" i="1" dirty="0">
                <a:solidFill>
                  <a:schemeClr val="accent2"/>
                </a:solidFill>
                <a:latin typeface="Open Sans" panose="020B0606030504020204" pitchFamily="34" charset="0"/>
              </a:rPr>
              <a:t>Silvestri , D., and </a:t>
            </a:r>
            <a:r>
              <a:rPr lang="en-GB" sz="1400" i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Waclawek</a:t>
            </a:r>
            <a:r>
              <a:rPr lang="en-GB" sz="1400" i="1" dirty="0">
                <a:solidFill>
                  <a:schemeClr val="accent2"/>
                </a:solidFill>
                <a:latin typeface="Open Sans" panose="020B0606030504020204" pitchFamily="34" charset="0"/>
              </a:rPr>
              <a:t>, S.: </a:t>
            </a:r>
            <a:r>
              <a:rPr lang="en-US" altLang="en-US" sz="1400" i="1" dirty="0">
                <a:solidFill>
                  <a:schemeClr val="accent2"/>
                </a:solidFill>
                <a:latin typeface="Open Sans" panose="020B0606030504020204" pitchFamily="34" charset="0"/>
              </a:rPr>
              <a:t>Electrokinetic Analysis of Zn²⁺ Fate and Transport in Porous Media</a:t>
            </a:r>
            <a:r>
              <a:rPr lang="en-GB" sz="1400" i="1" dirty="0">
                <a:solidFill>
                  <a:schemeClr val="accent2"/>
                </a:solidFill>
                <a:latin typeface="Open Sans" panose="020B0606030504020204" pitchFamily="34" charset="0"/>
              </a:rPr>
              <a:t>, </a:t>
            </a:r>
            <a:r>
              <a:rPr lang="en-US" sz="1400" i="1" dirty="0" err="1">
                <a:solidFill>
                  <a:schemeClr val="accent2"/>
                </a:solidFill>
                <a:latin typeface="Open Sans" panose="020B0606030504020204" pitchFamily="34" charset="0"/>
              </a:rPr>
              <a:t>ECOpole</a:t>
            </a:r>
            <a:r>
              <a:rPr lang="en-US" sz="1400" i="1" dirty="0">
                <a:solidFill>
                  <a:schemeClr val="accent2"/>
                </a:solidFill>
                <a:latin typeface="Open Sans" panose="020B0606030504020204" pitchFamily="34" charset="0"/>
              </a:rPr>
              <a:t> conference,</a:t>
            </a:r>
            <a:r>
              <a:rPr lang="en-GB" sz="1400" i="1" dirty="0">
                <a:solidFill>
                  <a:schemeClr val="accent2"/>
                </a:solidFill>
                <a:latin typeface="Open Sans" panose="020B0606030504020204" pitchFamily="34" charset="0"/>
              </a:rPr>
              <a:t> 2024.</a:t>
            </a:r>
          </a:p>
        </p:txBody>
      </p:sp>
      <p:sp>
        <p:nvSpPr>
          <p:cNvPr id="26" name="Google Shape;178;p1">
            <a:extLst>
              <a:ext uri="{FF2B5EF4-FFF2-40B4-BE49-F238E27FC236}">
                <a16:creationId xmlns:a16="http://schemas.microsoft.com/office/drawing/2014/main" id="{FA6F4C79-2B10-340A-A91F-7A43CB55F45D}"/>
              </a:ext>
            </a:extLst>
          </p:cNvPr>
          <p:cNvSpPr/>
          <p:nvPr/>
        </p:nvSpPr>
        <p:spPr>
          <a:xfrm>
            <a:off x="100908" y="16211679"/>
            <a:ext cx="6942079" cy="580115"/>
          </a:xfrm>
          <a:custGeom>
            <a:avLst/>
            <a:gdLst/>
            <a:ahLst/>
            <a:cxnLst/>
            <a:rect l="l" t="t" r="r" b="b"/>
            <a:pathLst>
              <a:path w="5979159" h="744854" extrusionOk="0">
                <a:moveTo>
                  <a:pt x="5855046" y="0"/>
                </a:moveTo>
                <a:lnTo>
                  <a:pt x="0" y="0"/>
                </a:lnTo>
                <a:lnTo>
                  <a:pt x="0" y="744437"/>
                </a:lnTo>
                <a:lnTo>
                  <a:pt x="5979119" y="744437"/>
                </a:lnTo>
                <a:lnTo>
                  <a:pt x="5979119" y="124072"/>
                </a:lnTo>
                <a:lnTo>
                  <a:pt x="5969371" y="75771"/>
                </a:lnTo>
                <a:lnTo>
                  <a:pt x="5942784" y="36334"/>
                </a:lnTo>
                <a:lnTo>
                  <a:pt x="5903347" y="9748"/>
                </a:lnTo>
                <a:lnTo>
                  <a:pt x="585504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>
              <a:solidFill>
                <a:schemeClr val="dk1"/>
              </a:solidFill>
              <a:highlight>
                <a:srgbClr val="008000"/>
              </a:highlight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7" name="Google Shape;178;p1">
            <a:extLst>
              <a:ext uri="{FF2B5EF4-FFF2-40B4-BE49-F238E27FC236}">
                <a16:creationId xmlns:a16="http://schemas.microsoft.com/office/drawing/2014/main" id="{D571A45B-ECDD-6946-F411-A75D77C145C1}"/>
              </a:ext>
            </a:extLst>
          </p:cNvPr>
          <p:cNvSpPr/>
          <p:nvPr/>
        </p:nvSpPr>
        <p:spPr>
          <a:xfrm>
            <a:off x="7389896" y="16211678"/>
            <a:ext cx="6685798" cy="580115"/>
          </a:xfrm>
          <a:custGeom>
            <a:avLst/>
            <a:gdLst/>
            <a:ahLst/>
            <a:cxnLst/>
            <a:rect l="l" t="t" r="r" b="b"/>
            <a:pathLst>
              <a:path w="5979159" h="744854" extrusionOk="0">
                <a:moveTo>
                  <a:pt x="5855046" y="0"/>
                </a:moveTo>
                <a:lnTo>
                  <a:pt x="0" y="0"/>
                </a:lnTo>
                <a:lnTo>
                  <a:pt x="0" y="744437"/>
                </a:lnTo>
                <a:lnTo>
                  <a:pt x="5979119" y="744437"/>
                </a:lnTo>
                <a:lnTo>
                  <a:pt x="5979119" y="124072"/>
                </a:lnTo>
                <a:lnTo>
                  <a:pt x="5969371" y="75771"/>
                </a:lnTo>
                <a:lnTo>
                  <a:pt x="5942784" y="36334"/>
                </a:lnTo>
                <a:lnTo>
                  <a:pt x="5903347" y="9748"/>
                </a:lnTo>
                <a:lnTo>
                  <a:pt x="585504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dirty="0">
              <a:solidFill>
                <a:schemeClr val="dk1"/>
              </a:solidFill>
              <a:highlight>
                <a:srgbClr val="008000"/>
              </a:highlight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28" name="Google Shape;185;p1">
            <a:extLst>
              <a:ext uri="{FF2B5EF4-FFF2-40B4-BE49-F238E27FC236}">
                <a16:creationId xmlns:a16="http://schemas.microsoft.com/office/drawing/2014/main" id="{AC56FCC2-61F5-B572-0D93-E720BF47FD4F}"/>
              </a:ext>
            </a:extLst>
          </p:cNvPr>
          <p:cNvSpPr txBox="1"/>
          <p:nvPr/>
        </p:nvSpPr>
        <p:spPr>
          <a:xfrm>
            <a:off x="100907" y="16305547"/>
            <a:ext cx="6630637" cy="39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950" b="1" dirty="0">
                <a:solidFill>
                  <a:srgbClr val="FFFFFF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Conclusion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Google Shape;185;p1">
            <a:extLst>
              <a:ext uri="{FF2B5EF4-FFF2-40B4-BE49-F238E27FC236}">
                <a16:creationId xmlns:a16="http://schemas.microsoft.com/office/drawing/2014/main" id="{4FAE87DF-D06C-CD0D-0424-2F42E9C08753}"/>
              </a:ext>
            </a:extLst>
          </p:cNvPr>
          <p:cNvSpPr txBox="1"/>
          <p:nvPr/>
        </p:nvSpPr>
        <p:spPr>
          <a:xfrm>
            <a:off x="7417478" y="16305547"/>
            <a:ext cx="6630637" cy="39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950" b="1" dirty="0">
                <a:solidFill>
                  <a:srgbClr val="FFFFFF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References  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27941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1371</TotalTime>
  <Words>56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Times New Roman</vt:lpstr>
      <vt:lpstr>Twentieth Century</vt:lpstr>
      <vt:lpstr>Motyw pakietu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Barbara</dc:creator>
  <cp:lastModifiedBy>Mohammad Gheibi</cp:lastModifiedBy>
  <cp:revision>34</cp:revision>
  <dcterms:created xsi:type="dcterms:W3CDTF">2024-10-06T10:57:51Z</dcterms:created>
  <dcterms:modified xsi:type="dcterms:W3CDTF">2026-06-25T14:11:12Z</dcterms:modified>
</cp:coreProperties>
</file>